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5"/>
  </p:notesMasterIdLst>
  <p:sldIdLst>
    <p:sldId id="265" r:id="rId2"/>
    <p:sldId id="323" r:id="rId3"/>
    <p:sldId id="338" r:id="rId4"/>
    <p:sldId id="322" r:id="rId5"/>
    <p:sldId id="311" r:id="rId6"/>
    <p:sldId id="318" r:id="rId7"/>
    <p:sldId id="312" r:id="rId8"/>
    <p:sldId id="314" r:id="rId9"/>
    <p:sldId id="315" r:id="rId10"/>
    <p:sldId id="316" r:id="rId11"/>
    <p:sldId id="319" r:id="rId12"/>
    <p:sldId id="320" r:id="rId13"/>
    <p:sldId id="31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 autoAdjust="0"/>
    <p:restoredTop sz="91975" autoAdjust="0"/>
  </p:normalViewPr>
  <p:slideViewPr>
    <p:cSldViewPr snapToGrid="0">
      <p:cViewPr varScale="1">
        <p:scale>
          <a:sx n="102" d="100"/>
          <a:sy n="102" d="100"/>
        </p:scale>
        <p:origin x="7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2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A7CF7-292E-4C92-BA06-B727C0487F1C}" type="datetimeFigureOut">
              <a:rPr lang="ko-KR" altLang="en-US" smtClean="0"/>
              <a:t>2018. 4. 2.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411A6-586A-407E-B277-E36CEF96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7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50504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6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4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402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5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8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410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952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i-Q/stock" TargetMode="External"/><Relationship Id="rId2" Type="http://schemas.openxmlformats.org/officeDocument/2006/relationships/hyperlink" Target="https://github.com/daisy-yoojin/saveLo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69" y="745945"/>
            <a:ext cx="6629288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6498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위치 기반 사진 저장 서비스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5139391" y="1240621"/>
            <a:ext cx="70526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프로젝트명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위치 기반 사진 저장 서비스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역할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팀장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프론트엔드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백엔드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설명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지도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위치 이동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위치 및 좌표 검색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마킹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</a:p>
          <a:p>
            <a:pPr marL="1200150" lvl="2" indent="-285750">
              <a:buFontTx/>
              <a:buChar char="-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게시판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공지사항과 게시판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댓글</a:t>
            </a:r>
            <a:endParaRPr kumimoji="1" lang="en-US" altLang="ko-KR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로그인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ID, Password, 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지도 공개 여부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</a:p>
          <a:p>
            <a:pPr marL="1200150" lvl="2" indent="-285750">
              <a:buFontTx/>
              <a:buChar char="-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사진 저장</a:t>
            </a:r>
            <a:endParaRPr kumimoji="1" lang="en-US" altLang="ko-KR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유저 검색</a:t>
            </a:r>
            <a:endParaRPr kumimoji="1" lang="en-US" altLang="ko-KR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Following ( 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좋아요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Skill set</a:t>
            </a:r>
          </a:p>
          <a:p>
            <a:pPr marL="1200150" lvl="2" indent="-285750">
              <a:buFontTx/>
              <a:buChar char="-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Web Back-end : Ruby on Rails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 scaffold, devise), </a:t>
            </a:r>
            <a:r>
              <a:rPr kumimoji="1" lang="en-US" altLang="ko-KR" sz="16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nginx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 						Amazon S3, </a:t>
            </a:r>
            <a:r>
              <a:rPr kumimoji="1" lang="en-US" altLang="ko-KR" sz="16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Lightsail</a:t>
            </a:r>
            <a:endParaRPr kumimoji="1" lang="en-US" altLang="ko-KR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Web Front-end : HTML, CSS, JavaScript (AJAX, JQuery), 					Bootstrap</a:t>
            </a:r>
          </a:p>
          <a:p>
            <a:pPr marL="285750" indent="-28575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GitHub : </a:t>
            </a:r>
            <a:r>
              <a:rPr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hlinkClick r:id="rId2"/>
              </a:rPr>
              <a:t>https://github.com/daisy-yoojin/saveLoc</a:t>
            </a:r>
            <a:endParaRPr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hlinkClick r:id="rId3"/>
              </a:rPr>
              <a:t>https://github.com/Yuni-Q/stock</a:t>
            </a:r>
            <a:endParaRPr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193" y="3755315"/>
            <a:ext cx="1655999" cy="21196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93" y="1453831"/>
            <a:ext cx="1671918" cy="1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4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5"/>
            <a:ext cx="3573927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344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Marking 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기능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385769" y="1311909"/>
            <a:ext cx="480623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현재 사용자의 마킹만 표시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랜덤 사용자의 마킹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표시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사용자 검색을 통한 마킹 표시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링크를 통한 마킹 표시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마킹을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종류로 구분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마킹 부분의 타이틀을 클릭하면 네이버에 타이틀로 검색 가능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2269314"/>
            <a:ext cx="6210740" cy="29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5"/>
            <a:ext cx="3004300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873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좋아요 기능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7385770" y="1453831"/>
            <a:ext cx="48062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버튼 클릭 시 현재 상황과 반전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Boolean Type</a:t>
            </a:r>
          </a:p>
          <a:p>
            <a:pPr marL="914400" lvl="1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Ajax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적용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: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비동기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배경색 적용</a:t>
            </a: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6" y="976407"/>
            <a:ext cx="6321592" cy="3152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3373688"/>
            <a:ext cx="6352842" cy="31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5"/>
            <a:ext cx="3109232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978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Follow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기능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6932782" y="1790522"/>
            <a:ext cx="480623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목록보기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나를 좋아요 해준 사람 목록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내가 좋아요 한 사람 목록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지도 보기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다른 사용자가 등록한 지도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2" y="2755224"/>
            <a:ext cx="2781300" cy="3162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02" y="2755224"/>
            <a:ext cx="2527300" cy="3162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1" y="1154451"/>
            <a:ext cx="1971831" cy="13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379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랭킹 기능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8270" y="745944"/>
            <a:ext cx="2509625" cy="7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7836836" y="3140039"/>
            <a:ext cx="48062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지도보기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다른 사용자가 등록한 지도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1739385"/>
            <a:ext cx="6661000" cy="39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69" y="745945"/>
            <a:ext cx="5349355" cy="56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7" y="116379"/>
            <a:ext cx="521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Architecture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7FEC0A-31F9-BF42-A35A-187C83E69607}"/>
              </a:ext>
            </a:extLst>
          </p:cNvPr>
          <p:cNvGrpSpPr/>
          <p:nvPr/>
        </p:nvGrpSpPr>
        <p:grpSpPr>
          <a:xfrm>
            <a:off x="1259008" y="1071154"/>
            <a:ext cx="10632438" cy="5569866"/>
            <a:chOff x="1259008" y="381696"/>
            <a:chExt cx="10632438" cy="6259324"/>
          </a:xfrm>
        </p:grpSpPr>
        <p:sp>
          <p:nvSpPr>
            <p:cNvPr id="6" name="직사각형 5"/>
            <p:cNvSpPr/>
            <p:nvPr/>
          </p:nvSpPr>
          <p:spPr>
            <a:xfrm>
              <a:off x="1295420" y="4704627"/>
              <a:ext cx="3387611" cy="64671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Browser</a:t>
              </a:r>
              <a:endParaRPr kumimoji="1"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59008" y="3081361"/>
              <a:ext cx="1395663" cy="6940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HTTP Requests</a:t>
              </a:r>
              <a:endParaRPr kumimoji="1"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95419" y="5453334"/>
              <a:ext cx="3387611" cy="1113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HTML, CSS, JavaScript with JQuery, AJAX</a:t>
              </a:r>
              <a:endParaRPr kumimoji="1"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45495" y="1107619"/>
              <a:ext cx="2133047" cy="11935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Controller</a:t>
              </a:r>
              <a:endParaRPr kumimoji="1"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47625" y="3708328"/>
              <a:ext cx="1753852" cy="88769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View</a:t>
              </a:r>
              <a:endParaRPr kumimoji="1"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2642" y="1495228"/>
              <a:ext cx="1255217" cy="43888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Routes</a:t>
              </a:r>
              <a:endParaRPr kumimoji="1" lang="ko-KR" altLang="en-US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060919" y="904916"/>
              <a:ext cx="4892550" cy="57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011442" y="3708328"/>
              <a:ext cx="1753852" cy="8876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Model</a:t>
              </a:r>
              <a:endParaRPr kumimoji="1"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59008" y="1453831"/>
              <a:ext cx="3604718" cy="643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Amazon 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Lightsail</a:t>
              </a:r>
              <a:br>
                <a:rPr kumimoji="1" lang="en-US" altLang="ko-KR" dirty="0">
                  <a:solidFill>
                    <a:schemeClr val="tx1"/>
                  </a:solidFill>
                </a:rPr>
              </a:br>
              <a:r>
                <a:rPr kumimoji="1" lang="en-US" altLang="ko-KR" dirty="0">
                  <a:solidFill>
                    <a:schemeClr val="tx1"/>
                  </a:solidFill>
                </a:rPr>
                <a:t>(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nginx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)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오른쪽 화살표[R] 24"/>
            <p:cNvSpPr/>
            <p:nvPr/>
          </p:nvSpPr>
          <p:spPr>
            <a:xfrm rot="16200000">
              <a:off x="1718422" y="3255722"/>
              <a:ext cx="2336349" cy="22379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오른쪽 화살표[R] 26"/>
            <p:cNvSpPr/>
            <p:nvPr/>
          </p:nvSpPr>
          <p:spPr>
            <a:xfrm rot="5400000">
              <a:off x="1931774" y="3287198"/>
              <a:ext cx="2336350" cy="22379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오른쪽 화살표[R] 38"/>
            <p:cNvSpPr/>
            <p:nvPr/>
          </p:nvSpPr>
          <p:spPr>
            <a:xfrm>
              <a:off x="4912387" y="1566993"/>
              <a:ext cx="747993" cy="3067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오른쪽 화살표[R] 39"/>
            <p:cNvSpPr/>
            <p:nvPr/>
          </p:nvSpPr>
          <p:spPr>
            <a:xfrm>
              <a:off x="7058585" y="1578603"/>
              <a:ext cx="538249" cy="2951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오른쪽 화살표[R] 40"/>
            <p:cNvSpPr/>
            <p:nvPr/>
          </p:nvSpPr>
          <p:spPr>
            <a:xfrm rot="5400000">
              <a:off x="8483080" y="2861817"/>
              <a:ext cx="1190381" cy="2424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오른쪽 화살표[R] 41"/>
            <p:cNvSpPr/>
            <p:nvPr/>
          </p:nvSpPr>
          <p:spPr>
            <a:xfrm rot="16200000">
              <a:off x="8744309" y="2858723"/>
              <a:ext cx="1190381" cy="2424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6872558" y="2413294"/>
              <a:ext cx="1464777" cy="1182933"/>
              <a:chOff x="6376004" y="3353126"/>
              <a:chExt cx="1464777" cy="1182933"/>
            </a:xfrm>
            <a:solidFill>
              <a:schemeClr val="tx1"/>
            </a:solidFill>
          </p:grpSpPr>
          <p:grpSp>
            <p:nvGrpSpPr>
              <p:cNvPr id="44" name="그룹 43"/>
              <p:cNvGrpSpPr/>
              <p:nvPr/>
            </p:nvGrpSpPr>
            <p:grpSpPr>
              <a:xfrm rot="10800000" flipH="1">
                <a:off x="6376004" y="3647836"/>
                <a:ext cx="1464777" cy="888223"/>
                <a:chOff x="1326332" y="2977460"/>
                <a:chExt cx="4800874" cy="939790"/>
              </a:xfrm>
              <a:grpFill/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1638685" y="3796284"/>
                  <a:ext cx="4488521" cy="1209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위쪽 화살표[U] 45"/>
                <p:cNvSpPr/>
                <p:nvPr/>
              </p:nvSpPr>
              <p:spPr>
                <a:xfrm>
                  <a:off x="1326332" y="2977460"/>
                  <a:ext cx="894279" cy="939790"/>
                </a:xfrm>
                <a:prstGeom prst="up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47" name="직사각형 46"/>
              <p:cNvSpPr/>
              <p:nvPr/>
            </p:nvSpPr>
            <p:spPr>
              <a:xfrm>
                <a:off x="7641962" y="3353126"/>
                <a:ext cx="198819" cy="3518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rot="5400000">
              <a:off x="8478621" y="4847182"/>
              <a:ext cx="819493" cy="450170"/>
              <a:chOff x="2422609" y="2657156"/>
              <a:chExt cx="819493" cy="450170"/>
            </a:xfrm>
            <a:solidFill>
              <a:schemeClr val="tx1"/>
            </a:solidFill>
          </p:grpSpPr>
          <p:sp>
            <p:nvSpPr>
              <p:cNvPr id="49" name="오른쪽 화살표[R] 48"/>
              <p:cNvSpPr/>
              <p:nvPr/>
            </p:nvSpPr>
            <p:spPr>
              <a:xfrm>
                <a:off x="2451288" y="2657156"/>
                <a:ext cx="790814" cy="20558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0" name="오른쪽 화살표[R] 49"/>
              <p:cNvSpPr/>
              <p:nvPr/>
            </p:nvSpPr>
            <p:spPr>
              <a:xfrm rot="10800000">
                <a:off x="2422609" y="2901741"/>
                <a:ext cx="790814" cy="205585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4493" y="5482013"/>
              <a:ext cx="1816126" cy="1084685"/>
            </a:xfrm>
            <a:prstGeom prst="rect">
              <a:avLst/>
            </a:prstGeom>
          </p:spPr>
        </p:pic>
        <p:sp>
          <p:nvSpPr>
            <p:cNvPr id="54" name="텍스트 상자 53"/>
            <p:cNvSpPr txBox="1"/>
            <p:nvPr/>
          </p:nvSpPr>
          <p:spPr>
            <a:xfrm>
              <a:off x="6465952" y="381696"/>
              <a:ext cx="2373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/>
                <a:t>Ruby on Rails</a:t>
              </a:r>
              <a:endParaRPr kumimoji="1" lang="ko-KR" altLang="en-US" sz="2800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2861" y="5799821"/>
              <a:ext cx="1327444" cy="6305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7673" y="5571894"/>
              <a:ext cx="1000388" cy="1000388"/>
            </a:xfrm>
            <a:prstGeom prst="rect">
              <a:avLst/>
            </a:prstGeom>
            <a:noFill/>
          </p:spPr>
        </p:pic>
        <p:sp>
          <p:nvSpPr>
            <p:cNvPr id="59" name="직사각형 58"/>
            <p:cNvSpPr/>
            <p:nvPr/>
          </p:nvSpPr>
          <p:spPr>
            <a:xfrm>
              <a:off x="3287367" y="3081361"/>
              <a:ext cx="1395663" cy="6940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RESTful</a:t>
              </a:r>
              <a:endParaRPr kumimoji="1" lang="ko-KR" altLang="en-US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1105" y="1040853"/>
              <a:ext cx="1260341" cy="1260341"/>
            </a:xfrm>
            <a:prstGeom prst="rect">
              <a:avLst/>
            </a:prstGeom>
          </p:spPr>
        </p:pic>
        <p:sp>
          <p:nvSpPr>
            <p:cNvPr id="60" name="오른쪽 화살표[R] 59"/>
            <p:cNvSpPr/>
            <p:nvPr/>
          </p:nvSpPr>
          <p:spPr>
            <a:xfrm rot="10800000">
              <a:off x="9863119" y="1453831"/>
              <a:ext cx="742071" cy="2902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오른쪽 화살표[R] 60"/>
            <p:cNvSpPr/>
            <p:nvPr/>
          </p:nvSpPr>
          <p:spPr>
            <a:xfrm>
              <a:off x="9863122" y="1744052"/>
              <a:ext cx="742070" cy="2546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823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7" y="116379"/>
            <a:ext cx="2199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DB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구조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8270" y="745945"/>
            <a:ext cx="2329743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17" y="1453831"/>
            <a:ext cx="1111758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2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93143" y="169122"/>
            <a:ext cx="138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Main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3401958" y="6034764"/>
            <a:ext cx="542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사용자가 저장한 위치가 지도에 표시되어 메인 화면에 표시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기타 기능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지역 검색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마킹 상세보기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98270" y="745945"/>
            <a:ext cx="2329743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62" y="1401088"/>
            <a:ext cx="10254591" cy="45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7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69" y="745945"/>
            <a:ext cx="3019291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888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로그인 기능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6924716" y="2198486"/>
            <a:ext cx="51299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Devise gem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활용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로그인 및 사용자 관리 기능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https://</a:t>
            </a:r>
            <a:r>
              <a:rPr kumimoji="1" lang="en-US" altLang="ko-KR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github.com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kumimoji="1" lang="en-US" altLang="ko-KR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plataformatec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/devise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사용자 지도 공개 여부 관리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공개 여부를 선택한 사용자의 지도는 다른 사용자에게 보여짐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기본 값은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False (Boolean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Type)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907730"/>
            <a:ext cx="6096000" cy="5905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16" y="3320730"/>
            <a:ext cx="3606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6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5"/>
            <a:ext cx="3019291" cy="86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888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게시판 기능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7535587" y="1914576"/>
            <a:ext cx="48062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공지사항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관리자만 작성 가능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일반 사용자는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Read Only</a:t>
            </a:r>
          </a:p>
          <a:p>
            <a:pPr marL="914400" lvl="1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게시글 상단 고정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게시판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Ruby gem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활용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CRUD 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 Scaffold gem</a:t>
            </a:r>
          </a:p>
          <a:p>
            <a:pPr marL="1371600" lvl="2" indent="-45720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Page 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 </a:t>
            </a:r>
            <a:r>
              <a:rPr kumimoji="1" lang="en-US" altLang="ko-KR" sz="20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Kamirari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gem</a:t>
            </a:r>
          </a:p>
          <a:p>
            <a:pPr marL="1371600" lvl="2" indent="-45720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Design : Bootstrap gem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1126137"/>
            <a:ext cx="6706871" cy="57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1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5"/>
            <a:ext cx="2509625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379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댓글 기능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7655593" y="1727716"/>
            <a:ext cx="4806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댓글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CRD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구현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비동기 웹 프로그래밍 구현</a:t>
            </a: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Ajax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적용</a:t>
            </a: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01" y="1951584"/>
            <a:ext cx="6382869" cy="34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5"/>
            <a:ext cx="3753809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3623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자동 입력 기능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6855815" y="2606946"/>
            <a:ext cx="480623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Char char="-"/>
            </a:pPr>
            <a:r>
              <a:rPr kumimoji="1" lang="en-US" altLang="ko-KR" sz="2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Daum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지도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API</a:t>
            </a:r>
          </a:p>
          <a:p>
            <a:pPr marL="914400" lvl="1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지도  기능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키워드 기반 위치 리스트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좌표 정보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위치 클릭시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Form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자동 완성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0" y="1274508"/>
            <a:ext cx="6211131" cy="50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1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4"/>
            <a:ext cx="2329743" cy="925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199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AWS S3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6" y="1331370"/>
            <a:ext cx="3505200" cy="1181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6" y="2512470"/>
            <a:ext cx="3505200" cy="121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4303170"/>
            <a:ext cx="6029284" cy="233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" y="3731670"/>
            <a:ext cx="6029284" cy="571500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272559" y="2001483"/>
            <a:ext cx="48062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Amazon S3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를 이용하여 이미지 저장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S3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디렉토리 이름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Validation Check </a:t>
            </a:r>
          </a:p>
          <a:p>
            <a:pPr marL="914400" lvl="1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파일 이름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중복 제한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형식 제한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확장자 제한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716" y="3717455"/>
            <a:ext cx="6029284" cy="5857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8716" y="4288955"/>
            <a:ext cx="6029284" cy="7373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8716" y="5014151"/>
            <a:ext cx="6029284" cy="1610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540850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{1C19563B-1A33-7D44-A876-144C83F103D3}tf10001072</Template>
  <TotalTime>4415</TotalTime>
  <Words>299</Words>
  <Application>Microsoft Macintosh PowerPoint</Application>
  <PresentationFormat>와이드스크린</PresentationFormat>
  <Paragraphs>112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돋움</vt:lpstr>
      <vt:lpstr>맑은 고딕</vt:lpstr>
      <vt:lpstr>Apple SD Gothic Neo ExtraBold</vt:lpstr>
      <vt:lpstr>Apple SD Gothic Neo SemiBold</vt:lpstr>
      <vt:lpstr>Franklin Gothic Book</vt:lpstr>
      <vt:lpstr>자르기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 포트폴리오</dc:title>
  <dc:creator>daisy.park95@gmail.com</dc:creator>
  <cp:lastModifiedBy>이윤희</cp:lastModifiedBy>
  <cp:revision>271</cp:revision>
  <cp:lastPrinted>2018-04-02T07:51:54Z</cp:lastPrinted>
  <dcterms:created xsi:type="dcterms:W3CDTF">2017-11-28T00:49:33Z</dcterms:created>
  <dcterms:modified xsi:type="dcterms:W3CDTF">2018-04-02T08:14:51Z</dcterms:modified>
</cp:coreProperties>
</file>